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3298B6-C376-41CC-9F26-2AC8BDC80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0DAC63D-C61C-4617-8997-3EFED4E16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B78A9E1-F4D8-4EBA-B348-0C814D6C0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7B2391-7A14-4F45-BEE8-DA2A1CAC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11F44C8-DA63-4B58-95A8-787FD448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9339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0B53F-E748-4281-94F5-3DB5A6C78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EF72870-8C76-4C01-9360-3B98AEF66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DF5B484-0438-42E9-BE05-0848304C2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4915512-1BCE-4ABD-A8F0-EF6360B6B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47B59A-ABB0-4F6C-9D36-0E65C2F74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144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8A4EBBC-1E48-46D4-A5C1-E41E1A2357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21C6A1C-BDEF-4DB5-A888-7810F4421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A01D-E4D3-47AC-A0A5-B70C4969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D0398E0-E87F-40A1-9177-1D516FD2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CD99B8-DAAB-4980-862D-E2CEAA8AB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498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D607DF-B213-4938-B89E-C9E23F8D8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2B28F1-1874-4C03-9AA9-926953492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9D2F22F-D230-4FC7-ACF3-CFF746F26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E9F067-EEC1-4E7A-9304-ADCBF3C2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17355E-AF37-4C8E-8EB9-01A67BC2C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375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BE9456-AD50-4F60-B50D-23282AA89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A12D203-5617-4B72-8F19-95AFFC3E9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CD093A-C21B-4FC8-A58B-0F297610B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BF0796-1C31-4AF4-9E9C-2CA537359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AFD42D-2837-4716-B123-AA67DD5FA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411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CB1CEF-C0E2-4695-BC26-D0437F31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48CF57-193C-4BDE-B906-AE5E98E82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4AB23B8-8B6B-40F7-96D4-3C4601D4F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C52FCC-BA18-4E74-9F1A-CD19624D2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CD24032-AD1D-4A2B-8F91-C9A6AC17B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063D8DD-2DD9-45D1-99C0-D8CC628E7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1833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BAB2DE-C6F1-485C-BA67-28A2E76B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5298853-06D0-4804-932B-812ACF61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136918E-C375-412B-8D11-F26DF14BF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419F146-D523-44E5-9AE8-032EB523A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416372A-2744-4CAB-8471-6E9561038E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29B1A78-ECA5-4B9F-9B51-44DF85D7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CEC4734-CAF7-414E-AE7E-F464100A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179BC15-C14E-41C9-AA5A-BDCF54EB9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34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5B3E3E-4085-49A6-9C09-42810CF7B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1F47BA-BCD2-4BBB-A7AE-C847FB7E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795B66B-9C21-4158-949B-D8BC69DC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7C1E536-C0B1-42E3-AF04-68934ED90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29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D2F1614-0C0D-4D86-8F48-089A8FE9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D77163-FEA0-4EBD-A8C8-78FF0669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8496622-0939-4E07-95D9-E4AB68AC9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870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151B35-BE45-441B-A3AE-D10596541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4D6B935-DD9D-4519-B56A-41E5BF78A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A973117-FE7E-4418-8453-A113CEE40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8E60AA1-D1D3-4382-8356-0666B4224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41E884E-0D16-4A5D-A6AD-B6B1014A9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BE4475-3953-4BC7-A616-1B0444E4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9590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F52C36-4051-4E4F-921A-3E76FE931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7619F7C-5A05-475D-BA4E-2EBA3ED51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A39F6B4-ECCB-4825-AEFC-1DEDF9C72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28B6EDB-FD6F-4E3B-A404-66C244F1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8E7B8E6-2D5C-4001-905F-989108EF1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4D1BB91-DAA3-40E5-893E-70D5DDCD9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868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72DC0AB-A931-4E79-954C-E17168B26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CD64E9-BE00-4749-9267-3FFAE9B51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A2ED8B1-7E96-404B-994A-DFEFA087B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286B3-3690-465D-B74C-11A0C7CE56A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D6B3E-4D8B-480E-B713-265237EFA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F7F66-FEF4-44F3-9949-7B1E0069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1E8CA-E0C2-40C2-8EDF-96854A62AA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978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esterni, tramonto&#10;&#10;Descrizione generata automaticamente">
            <a:extLst>
              <a:ext uri="{FF2B5EF4-FFF2-40B4-BE49-F238E27FC236}">
                <a16:creationId xmlns:a16="http://schemas.microsoft.com/office/drawing/2014/main" id="{A6F90A46-D35B-49A5-BF4E-67BF530F4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039" y="0"/>
            <a:ext cx="91559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01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697DF61-B7F8-4A08-9622-3DE1DC471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0"/>
            <a:ext cx="9141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59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746D22E-3BCC-44B0-94BA-FFDCC6100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518" y="0"/>
            <a:ext cx="9152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4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67CC1AC-601F-4BEA-8763-11E727FF9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465" y="0"/>
            <a:ext cx="913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52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78E0879-62C2-4858-B398-95C2214A8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15" y="0"/>
            <a:ext cx="9149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37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8480DFA-419E-46C2-B061-29D3F2C2A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53" y="0"/>
            <a:ext cx="9170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61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99A85A-D94D-47AE-89A7-66CBCB6A4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10" y="0"/>
            <a:ext cx="9146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40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54C84B5-52D8-4CA4-B548-CD1AB4DFA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15" y="0"/>
            <a:ext cx="9149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773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5ABCD54-8BBC-4EF9-B3D6-DA233DAAF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00" y="0"/>
            <a:ext cx="91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138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3E036D-E51B-43D0-8C81-BD1D51DC6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039" y="0"/>
            <a:ext cx="91739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365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FEDD115-06CB-4E1C-9AA2-03C5EEBEB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36" y="0"/>
            <a:ext cx="9138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esterni, tramonto&#10;&#10;Descrizione generata automaticamente">
            <a:extLst>
              <a:ext uri="{FF2B5EF4-FFF2-40B4-BE49-F238E27FC236}">
                <a16:creationId xmlns:a16="http://schemas.microsoft.com/office/drawing/2014/main" id="{AFA7B766-F958-476B-8499-1B83F3CE2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53" y="0"/>
            <a:ext cx="9170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752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41BF929-20B9-4409-A066-715D64E20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35" y="0"/>
            <a:ext cx="9161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56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ED9656-7701-45C9-AEEA-96FE39E6C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10" y="0"/>
            <a:ext cx="9146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89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B16994-26D1-48BE-B976-21D1C2C9D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36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313DA47-5F52-4528-9C53-0429F7FD3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980" y="0"/>
            <a:ext cx="91380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60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8D54409F-A830-44A6-9337-0EDE46B3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451" y="0"/>
            <a:ext cx="91290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57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276BF93-1049-4CD5-BD6E-8E5853513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863" y="0"/>
            <a:ext cx="9114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4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749CED1-BAAF-442F-93AF-52F1F7638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39" y="0"/>
            <a:ext cx="9158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182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2022-01-20T12:58:44Z</dcterms:created>
  <dcterms:modified xsi:type="dcterms:W3CDTF">2022-01-20T13:00:50Z</dcterms:modified>
</cp:coreProperties>
</file>

<file path=docProps/thumbnail.jpeg>
</file>